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5" r:id="rId6"/>
    <p:sldId id="268" r:id="rId7"/>
    <p:sldId id="269" r:id="rId8"/>
    <p:sldId id="271" r:id="rId9"/>
    <p:sldId id="264" r:id="rId10"/>
    <p:sldId id="270" r:id="rId11"/>
    <p:sldId id="266" r:id="rId12"/>
    <p:sldId id="273" r:id="rId13"/>
    <p:sldId id="276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E6EDC-8223-492D-802A-EEA9CF2CB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2D90D37-6A47-4337-AB4C-9E70DC951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6D4FDA-22A3-46EB-AD24-54B70BB2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16.05.2022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A8FD05-77F6-45E1-941D-E8B163B0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Thomas Rautenberg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F3E7C4-16BC-4B33-A08A-E85A37E3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2050" name="Bild 1">
            <a:extLst>
              <a:ext uri="{FF2B5EF4-FFF2-40B4-BE49-F238E27FC236}">
                <a16:creationId xmlns:a16="http://schemas.microsoft.com/office/drawing/2014/main" id="{7B53234B-F8E4-479F-A058-6E92449636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175"/>
            <a:ext cx="5761037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69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F23AB-5898-46FD-850C-15708E4D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72BDA8-EEB0-4710-9E69-DCCA7C140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DF6B5D-4271-479A-9ADD-745265317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16.05.2022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23006A-D528-49C7-85A0-663D8137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E619E5-936D-4047-ABED-2337151F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077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753CB61-0629-40DE-9D5E-FD7DC56300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30B8D37-B459-4C3F-9635-E0B3A2D83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A04BB1-B4B3-4F58-AAEB-5741F9B37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16.05.2022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0952A9-F3EB-481F-B928-AD0BC4D7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F59F8E-A0C4-4212-AA07-07DF8886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01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E88FEF-1B64-4C23-B4FE-091BFBE72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3C644-BF0F-4A0B-806B-6079713A3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9F07A0-7920-4B53-A128-648DDC0D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16.05.2022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7AEFA8-0160-4395-86C6-4FED6BF34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6576FE-5133-4F09-850A-62C4AB857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A85FAEA-7A1C-467C-BEEF-D7ABB51D3B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8923" y="6151320"/>
            <a:ext cx="3345685" cy="7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32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7442A-E38D-4754-9E00-59379C3B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3C30DB-D3CA-407A-AAD5-1CB5CF92B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BA6F7C-1516-4D0E-8FE9-D8D33E021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16.05.2022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A4D6F0-2EF5-47D9-9BEF-C417452AF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A6A7B4-4638-4988-A72A-364A58262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7359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4D386A-780E-4B04-84D2-40B1C766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999E6D-43F8-449E-B1D0-78FBAAE60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05620B-DC94-40CD-81ED-C6D588947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C81B7C-FF8E-4E3D-903E-8E926B8FC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16.05.2022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569E4D9-28E2-43DC-9F08-D750A32E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49CBE8-EB93-4C06-9EC5-40D394C3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662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4B82DE-4B20-405A-96F5-4EC584AA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8C753B-EFDC-4E96-AA7C-2C92C4A74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B2650F-0713-458B-921F-D8099EC35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C4D37C0-114C-4440-9813-BDB0A5912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2501672-5F93-4A16-AE2F-C34F7AAE5F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9BAFF43-5A54-4D1A-8F8A-FE9DAE806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16.05.2022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201BEE2-6059-4A37-95B0-8A30F1CF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320B283-4383-44C0-A31F-7C9CC356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116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17D846-7168-4B6E-B679-52AF1768A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3514B46-EFAA-44EE-86AA-EF162B82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16.05.2022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DB28A0-00E3-4386-ACE2-368CF2E6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37D4BC-BF24-412F-8C44-E9ADA0296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02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0F1149E-1501-4B25-8555-876588884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16.05.2022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244B32-0B51-447D-845C-1AA197A7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AED712-A465-470B-BDA8-1BB8C7F50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928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9264D-0546-4B83-A73D-E20A5EA92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AC0B3C-E020-4AAE-BD35-6152B2DE7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7F490B-83CF-4F9F-9F97-4AAC9BFB3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C28596-5F92-46AC-ACE3-6E9A51B50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16.05.2022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9745A6-6E18-4EDE-8651-DC6AB6E3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751D3C-8AB3-4353-A791-1A9675E8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4004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9295A-2F39-4EDC-B89D-D5206F192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6281C2B-EA10-4124-BAEC-D84EFF1886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6259D1-BE51-4FFC-B5B2-1E346ACA3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4ADEE4-8C88-41EA-86D9-B11E3BA19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F27-D93C-4BB1-AC2E-EDFACEFDEEAA}" type="datetimeFigureOut">
              <a:rPr lang="de-DE" smtClean="0"/>
              <a:t>16.05.2022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257F70-B9A0-42F6-8682-D747C13D5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2482D8-0423-4A68-BAE8-CE832F38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457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D7A80D7-C501-45E6-A270-D1B2165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29C5E3-2D69-4145-9C92-FFA03EB97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E214FC-61C5-45C1-A980-776D58B59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9FF27-D93C-4BB1-AC2E-EDFACEFDEEAA}" type="datetimeFigureOut">
              <a:rPr lang="de-DE" smtClean="0"/>
              <a:t>16.05.2022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7D789E-6BD3-4DAD-BD5A-58B161BB0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A6B738-77EC-489C-99B1-013CC7AC2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16E11-D9E0-4BBB-B234-82BC7A05B7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82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dagobertshausen.website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dagobertshausen.website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8A076A-1EBB-4206-9C19-044AF3F172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Der Weg einer Stadtteilinitiative aus Marburg-</a:t>
            </a:r>
            <a:r>
              <a:rPr lang="de-DE" dirty="0" err="1"/>
              <a:t>Dagobertshausen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1C83B57-3147-4927-AEE9-682F2A2312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https://www.dagobertshausen.website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de-DE" dirty="0"/>
              <a:t>Vortrag anlässlich einer Moderationsveranstaltung am 14.05.2022 in Marburg-</a:t>
            </a:r>
            <a:r>
              <a:rPr lang="de-DE" dirty="0" err="1"/>
              <a:t>Elnhausen</a:t>
            </a:r>
            <a:r>
              <a:rPr lang="de-DE" dirty="0"/>
              <a:t> </a:t>
            </a:r>
            <a:r>
              <a:rPr lang="de-DE"/>
              <a:t>(von Thomas </a:t>
            </a:r>
            <a:r>
              <a:rPr lang="de-DE" dirty="0"/>
              <a:t>Rautenberg)</a:t>
            </a:r>
          </a:p>
        </p:txBody>
      </p:sp>
      <p:pic>
        <p:nvPicPr>
          <p:cNvPr id="1026" name="Bild 1">
            <a:extLst>
              <a:ext uri="{FF2B5EF4-FFF2-40B4-BE49-F238E27FC236}">
                <a16:creationId xmlns:a16="http://schemas.microsoft.com/office/drawing/2014/main" id="{E176E89B-950A-41DF-83D4-2E973E327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175"/>
            <a:ext cx="5761037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895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88" y="407070"/>
            <a:ext cx="10515600" cy="1418555"/>
          </a:xfrm>
        </p:spPr>
        <p:txBody>
          <a:bodyPr>
            <a:normAutofit fontScale="90000"/>
          </a:bodyPr>
          <a:lstStyle/>
          <a:p>
            <a:r>
              <a:rPr lang="de-DE" dirty="0"/>
              <a:t>Wahlergebnis: 31% für die Bürger*innenliste – es waren eben nicht nur ein paar wenige Familien, die sich an der Dorfentwicklung störten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0D8BC24-8A9B-4635-9FE1-857EEE68C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5822" y="2099592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282500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88" y="407070"/>
            <a:ext cx="10515600" cy="1325563"/>
          </a:xfrm>
        </p:spPr>
        <p:txBody>
          <a:bodyPr/>
          <a:lstStyle/>
          <a:p>
            <a:r>
              <a:rPr lang="de-DE" dirty="0"/>
              <a:t>Ein Sitz von dreien im Ortsbeirat für die Bürger*innenliste</a:t>
            </a: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73E770B9-057B-4146-9BE7-4B892FB9D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49566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88" y="407070"/>
            <a:ext cx="10515600" cy="1325563"/>
          </a:xfrm>
        </p:spPr>
        <p:txBody>
          <a:bodyPr/>
          <a:lstStyle/>
          <a:p>
            <a:r>
              <a:rPr lang="de-DE" dirty="0"/>
              <a:t>30.03.2021: Stadt genehmigt Bauantrag zum Hotel- und Konferenzkomplex </a:t>
            </a:r>
            <a:r>
              <a:rPr lang="de-DE" dirty="0" err="1"/>
              <a:t>Mengelhof</a:t>
            </a:r>
            <a:r>
              <a:rPr lang="de-DE" dirty="0"/>
              <a:t> 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F4E4B41-6435-4D0B-B512-6142978B7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137" y="1825625"/>
            <a:ext cx="6127726" cy="4351338"/>
          </a:xfrm>
        </p:spPr>
      </p:pic>
    </p:spTree>
    <p:extLst>
      <p:ext uri="{BB962C8B-B14F-4D97-AF65-F5344CB8AC3E}">
        <p14:creationId xmlns:p14="http://schemas.microsoft.com/office/powerpoint/2010/main" val="356722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88" y="40707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sz="3600" dirty="0"/>
              <a:t>30.04.2021: Stadtteilinitiative legt Widerspruch ein. Mit Widerspruchsbescheid vom 05.05.2022 wird dem Widerspruch aber nicht abgeholfen</a:t>
            </a:r>
          </a:p>
        </p:txBody>
      </p:sp>
      <p:pic>
        <p:nvPicPr>
          <p:cNvPr id="1026" name="Picture 2" descr="Mengelhof: Abriss (12.04.2021)">
            <a:extLst>
              <a:ext uri="{FF2B5EF4-FFF2-40B4-BE49-F238E27FC236}">
                <a16:creationId xmlns:a16="http://schemas.microsoft.com/office/drawing/2014/main" id="{C490EF25-D9A7-4E92-A5B8-7E0FC9AD04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88" y="1825625"/>
            <a:ext cx="773382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41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7D0CA-8622-40B7-B5B1-2F710DD4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0844"/>
            <a:ext cx="4698534" cy="1862356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Großveranstaltungen</a:t>
            </a:r>
            <a:br>
              <a:rPr lang="de-DE" dirty="0"/>
            </a:br>
            <a:r>
              <a:rPr lang="de-DE" dirty="0"/>
              <a:t>im Hofgut </a:t>
            </a:r>
            <a:br>
              <a:rPr lang="de-DE" dirty="0"/>
            </a:br>
            <a:r>
              <a:rPr lang="de-DE" dirty="0" err="1"/>
              <a:t>Dagobertshausen</a:t>
            </a:r>
            <a:br>
              <a:rPr lang="de-DE" dirty="0"/>
            </a:br>
            <a:br>
              <a:rPr lang="de-DE" dirty="0"/>
            </a:br>
            <a:r>
              <a:rPr lang="de-DE" sz="3100" dirty="0"/>
              <a:t>* Ohne Reitsportanlage, Restaurant, DVAG-</a:t>
            </a:r>
            <a:r>
              <a:rPr lang="de-DE" sz="3100" dirty="0" err="1"/>
              <a:t>Incentivs</a:t>
            </a:r>
            <a:r>
              <a:rPr lang="de-DE" sz="3100" dirty="0"/>
              <a:t>, Hochzeiten,</a:t>
            </a:r>
            <a:br>
              <a:rPr lang="de-DE" sz="3100" dirty="0"/>
            </a:br>
            <a:r>
              <a:rPr lang="de-DE" sz="3100" dirty="0"/>
              <a:t>Firmenevents </a:t>
            </a:r>
            <a:br>
              <a:rPr lang="de-DE" sz="3100" dirty="0"/>
            </a:br>
            <a:r>
              <a:rPr lang="de-DE" sz="3100" dirty="0"/>
              <a:t>und, und, und …</a:t>
            </a:r>
            <a:br>
              <a:rPr lang="de-DE" sz="3100" dirty="0"/>
            </a:br>
            <a:br>
              <a:rPr lang="de-DE" sz="3100" dirty="0"/>
            </a:br>
            <a:r>
              <a:rPr lang="de-DE" sz="3100" dirty="0"/>
              <a:t>geschätzt: 80.000 </a:t>
            </a:r>
            <a:r>
              <a:rPr lang="de-DE" sz="3100" dirty="0" err="1"/>
              <a:t>Besucher_innen</a:t>
            </a:r>
            <a:r>
              <a:rPr lang="de-DE" sz="3100" dirty="0"/>
              <a:t> in 2018</a:t>
            </a:r>
            <a:br>
              <a:rPr lang="de-DE" sz="3100" dirty="0"/>
            </a:br>
            <a:endParaRPr lang="de-DE" sz="31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1162BBE-14A0-4143-8178-D0271593C1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563" y="259225"/>
            <a:ext cx="6425968" cy="63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286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Freizeitindustrie expandiert auch in der Fläche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5CAE1D9-27A8-41CE-AE32-EB5399E66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3751" y="1881351"/>
            <a:ext cx="7659148" cy="43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75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Folgen: Unter anderem Blechlawinen (auch auf dem Acker) und viel Ärger und Lärm für die Bewohner …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4383392B-AC39-441C-8B66-B338419C7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4"/>
            <a:ext cx="7989648" cy="4494177"/>
          </a:xfrm>
        </p:spPr>
      </p:pic>
    </p:spTree>
    <p:extLst>
      <p:ext uri="{BB962C8B-B14F-4D97-AF65-F5344CB8AC3E}">
        <p14:creationId xmlns:p14="http://schemas.microsoft.com/office/powerpoint/2010/main" val="1582500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569"/>
            <a:ext cx="10515600" cy="1596120"/>
          </a:xfrm>
        </p:spPr>
        <p:txBody>
          <a:bodyPr/>
          <a:lstStyle/>
          <a:p>
            <a:r>
              <a:rPr lang="de-DE" dirty="0"/>
              <a:t>Presse berichtet</a:t>
            </a:r>
          </a:p>
        </p:txBody>
      </p:sp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F11974EF-9525-4B68-AD2A-D7FD276E9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600" y="1810425"/>
            <a:ext cx="4352925" cy="3264693"/>
          </a:xfr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41F0AE3-7D47-4A17-B7BA-5134C9557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81025" y="-950098"/>
            <a:ext cx="4424316" cy="57205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73F0307-6F46-4E7A-9BA0-9F769BD97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54381" y="1010840"/>
            <a:ext cx="4157101" cy="622294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5E73CA8-E06A-4E17-8E1F-4E500B5C5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01978" y="2960512"/>
            <a:ext cx="3442262" cy="435271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22B7309-2A85-44BF-91BD-02D58DB5F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06224" y="175693"/>
            <a:ext cx="2340528" cy="228091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5F38BD1-6D0E-438F-8597-414A71B659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8" y="2312985"/>
            <a:ext cx="1916423" cy="445044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E1931D4-FECE-4549-8606-6FCF48E12D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83570" y="2679634"/>
            <a:ext cx="2741292" cy="377223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636AD50-83E1-49F6-AC74-E226342B3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8666" y="3562429"/>
            <a:ext cx="5598009" cy="31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43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8485"/>
            <a:ext cx="10515600" cy="492203"/>
          </a:xfrm>
        </p:spPr>
        <p:txBody>
          <a:bodyPr>
            <a:normAutofit fontScale="90000"/>
          </a:bodyPr>
          <a:lstStyle/>
          <a:p>
            <a:r>
              <a:rPr lang="de-DE" dirty="0"/>
              <a:t>Folge: Gründung einer Stadtteilinitiative zum Erhalt der Lebens- und Wohnqualität in 2018 mit</a:t>
            </a:r>
            <a:br>
              <a:rPr lang="de-DE" dirty="0"/>
            </a:br>
            <a:r>
              <a:rPr lang="de-DE" dirty="0"/>
              <a:t>Hauptziel: Die weitere Expansion der örtlichen Freizeitindustrie stoppen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4CBB7D3-D208-4EA3-A9A7-6B8D017F6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6781" y="2499859"/>
            <a:ext cx="6537074" cy="3677104"/>
          </a:xfrm>
        </p:spPr>
      </p:pic>
    </p:spTree>
    <p:extLst>
      <p:ext uri="{BB962C8B-B14F-4D97-AF65-F5344CB8AC3E}">
        <p14:creationId xmlns:p14="http://schemas.microsoft.com/office/powerpoint/2010/main" val="323213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2018: Einrichtung einer Webseite:</a:t>
            </a:r>
            <a:br>
              <a:rPr lang="de-DE" dirty="0"/>
            </a:br>
            <a:r>
              <a:rPr lang="de-DE" sz="4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https://www.dagobertshausen.website</a:t>
            </a:r>
            <a:br>
              <a:rPr lang="de-DE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7C6B2B0-110E-44F4-B22E-7B68DCDA1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09156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88" y="40707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dirty="0"/>
              <a:t>2020: Buchveröffentlichung beim Büchner Verlag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A993776-5137-4A9F-832F-171D3A93E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1625" y="1825625"/>
            <a:ext cx="296874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45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A6C2CF-8B23-4624-88B8-1FE5C9F5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Ortsbeiratswahl am 14.03.2021: Erstmalig treten zwei Listen in </a:t>
            </a:r>
            <a:r>
              <a:rPr lang="de-DE" dirty="0" err="1"/>
              <a:t>Dago</a:t>
            </a:r>
            <a:r>
              <a:rPr lang="de-DE" dirty="0"/>
              <a:t> an – die Stadtteilinitiative ist mit einer Bürger*innenliste dabei 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9DDF252-203A-42B1-8E5D-AB00C46CB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750" y="1850871"/>
            <a:ext cx="5904495" cy="4511971"/>
          </a:xfrm>
        </p:spPr>
      </p:pic>
    </p:spTree>
    <p:extLst>
      <p:ext uri="{BB962C8B-B14F-4D97-AF65-F5344CB8AC3E}">
        <p14:creationId xmlns:p14="http://schemas.microsoft.com/office/powerpoint/2010/main" val="4050178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228</Words>
  <Application>Microsoft Office PowerPoint</Application>
  <PresentationFormat>Breitbild</PresentationFormat>
  <Paragraphs>16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</vt:lpstr>
      <vt:lpstr>Der Weg einer Stadtteilinitiative aus Marburg-Dagobertshausen</vt:lpstr>
      <vt:lpstr>     Großveranstaltungen im Hofgut  Dagobertshausen  * Ohne Reitsportanlage, Restaurant, DVAG-Incentivs, Hochzeiten, Firmenevents  und, und, und …  geschätzt: 80.000 Besucher_innen in 2018 </vt:lpstr>
      <vt:lpstr>Freizeitindustrie expandiert auch in der Fläche</vt:lpstr>
      <vt:lpstr>Folgen: Unter anderem Blechlawinen (auch auf dem Acker) und viel Ärger und Lärm für die Bewohner …</vt:lpstr>
      <vt:lpstr>Presse berichtet</vt:lpstr>
      <vt:lpstr>Folge: Gründung einer Stadtteilinitiative zum Erhalt der Lebens- und Wohnqualität in 2018 mit Hauptziel: Die weitere Expansion der örtlichen Freizeitindustrie stoppen</vt:lpstr>
      <vt:lpstr>2018: Einrichtung einer Webseite: https://www.dagobertshausen.website </vt:lpstr>
      <vt:lpstr>2020: Buchveröffentlichung beim Büchner Verlag</vt:lpstr>
      <vt:lpstr>Ortsbeiratswahl am 14.03.2021: Erstmalig treten zwei Listen in Dago an – die Stadtteilinitiative ist mit einer Bürger*innenliste dabei </vt:lpstr>
      <vt:lpstr>Wahlergebnis: 31% für die Bürger*innenliste – es waren eben nicht nur ein paar wenige Familien, die sich an der Dorfentwicklung störten</vt:lpstr>
      <vt:lpstr>Ein Sitz von dreien im Ortsbeirat für die Bürger*innenliste</vt:lpstr>
      <vt:lpstr>30.03.2021: Stadt genehmigt Bauantrag zum Hotel- und Konferenzkomplex Mengelhof </vt:lpstr>
      <vt:lpstr>30.04.2021: Stadtteilinitiative legt Widerspruch ein. Mit Widerspruchsbescheid vom 05.05.2022 wird dem Widerspruch aber nicht abgeholfen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Eine Stadtteilinitiative aua Marburg</dc:title>
  <dc:creator>Thomas Rautenberg</dc:creator>
  <cp:lastModifiedBy>Thomas Rautenberg</cp:lastModifiedBy>
  <cp:revision>48</cp:revision>
  <dcterms:created xsi:type="dcterms:W3CDTF">2021-04-18T05:46:33Z</dcterms:created>
  <dcterms:modified xsi:type="dcterms:W3CDTF">2022-05-16T14:07:44Z</dcterms:modified>
</cp:coreProperties>
</file>